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31512-DD82-4351-92F1-177CCBA82A36}" v="79" dt="2018-06-28T13:04:52.930"/>
    <p1510:client id="{BD00C5D8-A026-40B0-9211-6EB56867F0FE}" v="11" dt="2018-07-09T14:04:12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P&amp;L IOT Project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12/07/2018</a:t>
            </a:r>
          </a:p>
          <a:p>
            <a:r>
              <a:rPr lang="en-US"/>
              <a:t>Raffaele Sommese, Antonio Varvara, Federico </a:t>
            </a:r>
            <a:r>
              <a:rPr lang="en-US" err="1"/>
              <a:t>Ucchesu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8452E5-404C-4C94-8E7C-C5B51EBF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Historical</a:t>
            </a:r>
            <a:r>
              <a:rPr lang="it-IT"/>
              <a:t> Data </a:t>
            </a:r>
            <a:r>
              <a:rPr lang="it-IT" err="1"/>
              <a:t>Ui</a:t>
            </a:r>
            <a:r>
              <a:rPr lang="it-IT"/>
              <a:t>: Under The Hood</a:t>
            </a:r>
          </a:p>
        </p:txBody>
      </p:sp>
      <p:pic>
        <p:nvPicPr>
          <p:cNvPr id="4" name="Immagine 4" descr="Immagine che contiene oggetto, orologio&#10;&#10;Descrizione generata con affidabilità elevata">
            <a:extLst>
              <a:ext uri="{FF2B5EF4-FFF2-40B4-BE49-F238E27FC236}">
                <a16:creationId xmlns:a16="http://schemas.microsoft.com/office/drawing/2014/main" id="{B44690A2-D165-4547-AFF3-AF32F258F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853" y="2393791"/>
            <a:ext cx="9164955" cy="273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6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6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522D6474-D1F6-4205-92E6-45FD45BA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225" y="1363791"/>
            <a:ext cx="5873222" cy="41342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498DA63-53AB-416B-A5D0-B7A9C4A0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Feedforward neural Network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44DCF6-16B4-4F47-8582-342059907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 Input: </a:t>
            </a:r>
            <a:endParaRPr lang="it-IT" sz="2000"/>
          </a:p>
          <a:p>
            <a:pPr marL="457200" lvl="1" indent="0">
              <a:buNone/>
            </a:pPr>
            <a:r>
              <a:rPr lang="en-US"/>
              <a:t>The values read from the sensors, plus the last value returned in output in the last iteration</a:t>
            </a:r>
          </a:p>
          <a:p>
            <a:r>
              <a:rPr lang="en-US" sz="2000"/>
              <a:t>Output: </a:t>
            </a:r>
          </a:p>
          <a:p>
            <a:pPr marL="457200" lvl="1" indent="0">
              <a:buNone/>
            </a:pPr>
            <a:r>
              <a:rPr lang="en-US"/>
              <a:t>The probability that there is a fire</a:t>
            </a:r>
          </a:p>
        </p:txBody>
      </p:sp>
    </p:spTree>
    <p:extLst>
      <p:ext uri="{BB962C8B-B14F-4D97-AF65-F5344CB8AC3E}">
        <p14:creationId xmlns:p14="http://schemas.microsoft.com/office/powerpoint/2010/main" val="290002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4">
            <a:extLst>
              <a:ext uri="{FF2B5EF4-FFF2-40B4-BE49-F238E27FC236}">
                <a16:creationId xmlns:a16="http://schemas.microsoft.com/office/drawing/2014/main" id="{D7160FCB-C17E-4D9B-B0A6-D6FE6A3E6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260" y="618518"/>
            <a:ext cx="3147758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9B5B163-7EAA-4397-B113-563A4415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it-IT" sz="3200"/>
              <a:t>Google Assistant</a:t>
            </a:r>
          </a:p>
        </p:txBody>
      </p:sp>
      <p:sp>
        <p:nvSpPr>
          <p:cNvPr id="44" name="Content Placeholder 8">
            <a:extLst>
              <a:ext uri="{FF2B5EF4-FFF2-40B4-BE49-F238E27FC236}">
                <a16:creationId xmlns:a16="http://schemas.microsoft.com/office/drawing/2014/main" id="{BD6F52C0-EE83-4C59-B43A-8DC622724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Integrated with Google Assistant, the application provides data about:</a:t>
            </a:r>
          </a:p>
          <a:p>
            <a:pPr marL="457200" indent="-457200">
              <a:buAutoNum type="arabicPeriod"/>
            </a:pPr>
            <a:r>
              <a:rPr lang="en-US" sz="2000"/>
              <a:t>Temperature and humidity</a:t>
            </a:r>
          </a:p>
          <a:p>
            <a:pPr marL="457200" indent="-457200">
              <a:buAutoNum type="arabicPeriod"/>
            </a:pPr>
            <a:r>
              <a:rPr lang="en-US" sz="2000"/>
              <a:t>Fire board Sensor</a:t>
            </a:r>
          </a:p>
          <a:p>
            <a:pPr marL="457200" indent="-457200">
              <a:buAutoNum type="arabicPeriod"/>
            </a:pPr>
            <a:r>
              <a:rPr lang="en-US" sz="2000"/>
              <a:t>Fire Detection</a:t>
            </a:r>
          </a:p>
          <a:p>
            <a:pPr marL="0" indent="0">
              <a:buNone/>
            </a:pPr>
            <a:r>
              <a:rPr lang="en-US" sz="2000"/>
              <a:t>And allow the user to activate the fire alarm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62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44D287-8AA7-4E45-BEA3-D76A3E798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Overview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45C34C-3E4D-4E2A-A48F-A62904DC7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Fire Detection board based on FEZ Spider II equipped with:</a:t>
            </a:r>
          </a:p>
          <a:p>
            <a:pPr marL="0" indent="0">
              <a:buNone/>
            </a:pPr>
            <a:r>
              <a:rPr lang="en-GB"/>
              <a:t>Flame Detector, Smoke Detector (MQ2) , Co Detector (MQ7) , Buzzer and Temperature Sensor (LM35).</a:t>
            </a:r>
          </a:p>
          <a:p>
            <a:pPr marL="342900" indent="-342900"/>
            <a:r>
              <a:rPr lang="en-GB"/>
              <a:t>Temperature and Humidity Monitor Board based on Esp8266 equipped with: DHT11 Sensor.</a:t>
            </a:r>
          </a:p>
          <a:p>
            <a:pPr marL="342900" indent="-342900"/>
            <a:r>
              <a:rPr lang="en-GB"/>
              <a:t>Aws IoT Button :)</a:t>
            </a:r>
          </a:p>
          <a:p>
            <a:pPr marL="342900" indent="-342900"/>
            <a:endParaRPr lang="it-IT"/>
          </a:p>
          <a:p>
            <a:pPr marL="0" indent="0">
              <a:buNone/>
            </a:pPr>
            <a:endParaRPr lang="it-IT"/>
          </a:p>
          <a:p>
            <a:pPr marL="457200" indent="-457200">
              <a:buAutoNum type="arabicPeriod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77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FE3F29-9B12-4204-BA14-46EA0D20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FIre</a:t>
            </a:r>
            <a:r>
              <a:rPr lang="it-IT"/>
              <a:t> Sensor Board</a:t>
            </a:r>
          </a:p>
        </p:txBody>
      </p:sp>
      <p:pic>
        <p:nvPicPr>
          <p:cNvPr id="6" name="Immagine 6" descr="Immagine che contiene interni, parete, pavimento, tavolo&#10;&#10;Descrizione generata con affidabilità molto elevata">
            <a:extLst>
              <a:ext uri="{FF2B5EF4-FFF2-40B4-BE49-F238E27FC236}">
                <a16:creationId xmlns:a16="http://schemas.microsoft.com/office/drawing/2014/main" id="{1B3EC698-0A52-4191-849A-643796F7D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1" t="24481"/>
          <a:stretch/>
        </p:blipFill>
        <p:spPr>
          <a:xfrm flipH="1" flipV="1">
            <a:off x="2191870" y="1832536"/>
            <a:ext cx="7800792" cy="441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8082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1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4">
            <a:extLst>
              <a:ext uri="{FF2B5EF4-FFF2-40B4-BE49-F238E27FC236}">
                <a16:creationId xmlns:a16="http://schemas.microsoft.com/office/drawing/2014/main" id="{0D2F2734-F3C7-4634-A1FF-770D4CEF4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48" y="940205"/>
            <a:ext cx="5021663" cy="496133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B8C31CC-3D15-4EBA-A4CA-45258D68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Fez Electronic Schema</a:t>
            </a:r>
          </a:p>
        </p:txBody>
      </p:sp>
      <p:pic>
        <p:nvPicPr>
          <p:cNvPr id="4" name="Immagine 55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77FD2528-A313-4CC3-B52A-B0F22CB7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69955" y="1896655"/>
            <a:ext cx="5488765" cy="41152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4946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7316D-F468-4F57-9404-7BCD769C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Temperature and </a:t>
            </a:r>
            <a:r>
              <a:rPr lang="en-GB"/>
              <a:t>Humidity</a:t>
            </a:r>
            <a:r>
              <a:rPr lang="it-IT"/>
              <a:t> Board</a:t>
            </a:r>
          </a:p>
        </p:txBody>
      </p:sp>
      <p:pic>
        <p:nvPicPr>
          <p:cNvPr id="8" name="Immagine 8" descr="Immagine che contiene interni, sedendo, tavolo, elettronico&#10;&#10;Descrizione generata con affidabilità molto elevata">
            <a:extLst>
              <a:ext uri="{FF2B5EF4-FFF2-40B4-BE49-F238E27FC236}">
                <a16:creationId xmlns:a16="http://schemas.microsoft.com/office/drawing/2014/main" id="{3FE0CD24-57CF-41FD-A159-7889793CF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280000">
            <a:off x="3767732" y="858242"/>
            <a:ext cx="4250242" cy="68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9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1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51F8A22-015A-4F64-9FB8-95A8D1AB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97877" y="2153313"/>
            <a:ext cx="4459286" cy="1478570"/>
          </a:xfrm>
        </p:spPr>
        <p:txBody>
          <a:bodyPr>
            <a:normAutofit/>
          </a:bodyPr>
          <a:lstStyle/>
          <a:p>
            <a:r>
              <a:rPr lang="it-IT" sz="3200"/>
              <a:t>Cloud Architecture</a:t>
            </a:r>
          </a:p>
        </p:txBody>
      </p:sp>
      <p:pic>
        <p:nvPicPr>
          <p:cNvPr id="8" name="Immagine 15">
            <a:extLst>
              <a:ext uri="{FF2B5EF4-FFF2-40B4-BE49-F238E27FC236}">
                <a16:creationId xmlns:a16="http://schemas.microsoft.com/office/drawing/2014/main" id="{156044CD-6BC6-4BB3-93E5-D47877E34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65336"/>
            <a:ext cx="8971280" cy="67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6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56C403-B170-4702-9F9D-736FC99A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Node</a:t>
            </a:r>
            <a:r>
              <a:rPr lang="it-IT"/>
              <a:t> Red</a:t>
            </a:r>
          </a:p>
        </p:txBody>
      </p:sp>
      <p:pic>
        <p:nvPicPr>
          <p:cNvPr id="8" name="Immagine 8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B0D26A1B-E87F-463B-99BD-242942682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092" y="1754187"/>
            <a:ext cx="8940237" cy="4370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230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6D90A-B5C0-4F31-827F-7A068DA8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Live </a:t>
            </a:r>
            <a:r>
              <a:rPr lang="it-IT" err="1"/>
              <a:t>DAta</a:t>
            </a:r>
            <a:r>
              <a:rPr lang="it-IT"/>
              <a:t> UI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BB4D4DE0-09C4-4FA6-A5F1-7FA61303B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427" y="1811337"/>
            <a:ext cx="9335716" cy="4103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231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Immagine 4">
            <a:extLst>
              <a:ext uri="{FF2B5EF4-FFF2-40B4-BE49-F238E27FC236}">
                <a16:creationId xmlns:a16="http://schemas.microsoft.com/office/drawing/2014/main" id="{9F7E099F-E58E-4108-B155-74FB2E8A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14" y="643467"/>
            <a:ext cx="5723972" cy="556656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61E17CA-9C7C-4DFD-97A1-DAD7B464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Historical </a:t>
            </a:r>
            <a:r>
              <a:rPr lang="it-IT" sz="3200">
                <a:solidFill>
                  <a:srgbClr val="FFFFFF"/>
                </a:solidFill>
              </a:rPr>
              <a:t>Data UI</a:t>
            </a:r>
          </a:p>
        </p:txBody>
      </p:sp>
      <p:pic>
        <p:nvPicPr>
          <p:cNvPr id="4" name="Immagine 7" descr="Immagine che contiene screenshot, grafica vettoriale&#10;&#10;Descrizione generata con affidabilità elevata">
            <a:extLst>
              <a:ext uri="{FF2B5EF4-FFF2-40B4-BE49-F238E27FC236}">
                <a16:creationId xmlns:a16="http://schemas.microsoft.com/office/drawing/2014/main" id="{83E2F475-4ED6-4D34-81E0-C870D3B17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4145" y="2018527"/>
            <a:ext cx="3024369" cy="34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13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3" baseType="lpstr">
      <vt:lpstr>Circuit</vt:lpstr>
      <vt:lpstr>P&amp;L IOT Project</vt:lpstr>
      <vt:lpstr>Overview</vt:lpstr>
      <vt:lpstr>FIre Sensor Board</vt:lpstr>
      <vt:lpstr>Fez Electronic Schema</vt:lpstr>
      <vt:lpstr>Temperature and Humidity Board</vt:lpstr>
      <vt:lpstr>Cloud Architecture</vt:lpstr>
      <vt:lpstr>Node Red</vt:lpstr>
      <vt:lpstr>Live DAta UI</vt:lpstr>
      <vt:lpstr>Historical Data UI</vt:lpstr>
      <vt:lpstr>Historical Data Ui: Under The Hood</vt:lpstr>
      <vt:lpstr>Feedforward neural Network</vt:lpstr>
      <vt:lpstr>Google Assistant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modified xsi:type="dcterms:W3CDTF">2018-07-11T17:49:16Z</dcterms:modified>
</cp:coreProperties>
</file>